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1D0"/>
    <a:srgbClr val="0F999C"/>
    <a:srgbClr val="6D64CC"/>
    <a:srgbClr val="88D5ED"/>
    <a:srgbClr val="0070AD"/>
    <a:srgbClr val="80B8D6"/>
    <a:srgbClr val="12ABDB"/>
    <a:srgbClr val="C7FF17"/>
    <a:srgbClr val="2B0A3D"/>
    <a:srgbClr val="E6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4095" autoAdjust="0"/>
  </p:normalViewPr>
  <p:slideViewPr>
    <p:cSldViewPr>
      <p:cViewPr varScale="1">
        <p:scale>
          <a:sx n="67" d="100"/>
          <a:sy n="67" d="100"/>
        </p:scale>
        <p:origin x="-126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18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08-01-2018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08/01/2018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73"/>
            <a:ext cx="2844800" cy="365125"/>
          </a:xfrm>
          <a:prstGeom prst="rect">
            <a:avLst/>
          </a:prstGeom>
        </p:spPr>
        <p:txBody>
          <a:bodyPr/>
          <a:lstStyle/>
          <a:p>
            <a:fld id="{34319443-FC4C-4C08-8506-5E3FF171FAE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7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73"/>
            <a:ext cx="2844800" cy="365125"/>
          </a:xfrm>
          <a:prstGeom prst="rect">
            <a:avLst/>
          </a:prstGeom>
        </p:spPr>
        <p:txBody>
          <a:bodyPr/>
          <a:lstStyle/>
          <a:p>
            <a:fld id="{774DC6F6-A087-4466-8BAC-FF8CB14B45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58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  <p:sldLayoutId id="214748381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36409" y="1390129"/>
            <a:ext cx="11074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865093" y="1066801"/>
            <a:ext cx="5844116" cy="250825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Main  Focus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879908" y="2590801"/>
            <a:ext cx="6134100" cy="274637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A Brief Summary of Experience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755460" y="2593702"/>
            <a:ext cx="4893733" cy="282575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Profile Summary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5822757" y="2925738"/>
            <a:ext cx="6191250" cy="3504083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>
              <a:buClr>
                <a:srgbClr val="C00000"/>
              </a:buClr>
            </a:pPr>
            <a:endParaRPr lang="en-US" sz="1000" b="1" dirty="0">
              <a:solidFill>
                <a:prstClr val="black"/>
              </a:solidFill>
              <a:cs typeface="Calibri" pitchFamily="34" charset="0"/>
            </a:endParaRPr>
          </a:p>
          <a:p>
            <a:pPr marL="344488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Hands On</a:t>
            </a:r>
            <a:r>
              <a:rPr lang="en-US" sz="1000" b="1" dirty="0" smtClean="0">
                <a:solidFill>
                  <a:prstClr val="black"/>
                </a:solidFill>
              </a:rPr>
              <a:t>: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prstClr val="black"/>
                </a:solidFill>
              </a:rPr>
              <a:t>Built a prototype using </a:t>
            </a:r>
            <a:r>
              <a:rPr lang="en-US" sz="1000" dirty="0" err="1" smtClean="0">
                <a:solidFill>
                  <a:prstClr val="black"/>
                </a:solidFill>
              </a:rPr>
              <a:t>ApacheSpark</a:t>
            </a:r>
            <a:r>
              <a:rPr lang="en-US" sz="1000" dirty="0" smtClean="0">
                <a:solidFill>
                  <a:prstClr val="black"/>
                </a:solidFill>
              </a:rPr>
              <a:t> (Spark  SQL).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prstClr val="black"/>
                </a:solidFill>
              </a:rPr>
              <a:t>UI design using AngularJS for machine learning application.</a:t>
            </a:r>
            <a:endParaRPr lang="en-US" sz="1000" dirty="0">
              <a:solidFill>
                <a:prstClr val="black"/>
              </a:solidFill>
            </a:endParaRP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Worked on automating various use cases  for GE </a:t>
            </a:r>
            <a:r>
              <a:rPr lang="en-US" sz="1000" dirty="0" smtClean="0">
                <a:solidFill>
                  <a:prstClr val="black"/>
                </a:solidFill>
              </a:rPr>
              <a:t>Healthcare.</a:t>
            </a:r>
            <a:endParaRPr lang="en-US" sz="1000" dirty="0">
              <a:solidFill>
                <a:prstClr val="black"/>
              </a:solidFill>
            </a:endParaRP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Worked on automation of  time card application.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Involved in training </a:t>
            </a:r>
            <a:r>
              <a:rPr lang="en-US" sz="1000" dirty="0" smtClean="0">
                <a:solidFill>
                  <a:prstClr val="black"/>
                </a:solidFill>
              </a:rPr>
              <a:t>people </a:t>
            </a:r>
            <a:r>
              <a:rPr lang="en-US" sz="1000" dirty="0">
                <a:solidFill>
                  <a:prstClr val="black"/>
                </a:solidFill>
              </a:rPr>
              <a:t>on </a:t>
            </a:r>
            <a:r>
              <a:rPr lang="en-US" sz="1000" dirty="0" err="1" smtClean="0">
                <a:solidFill>
                  <a:prstClr val="black"/>
                </a:solidFill>
              </a:rPr>
              <a:t>UiPath</a:t>
            </a:r>
            <a:r>
              <a:rPr lang="en-US" sz="1000" dirty="0" smtClean="0">
                <a:solidFill>
                  <a:prstClr val="black"/>
                </a:solidFill>
              </a:rPr>
              <a:t>.</a:t>
            </a:r>
            <a:endParaRPr lang="en-US" sz="1000" dirty="0">
              <a:solidFill>
                <a:prstClr val="black"/>
              </a:solidFill>
            </a:endParaRPr>
          </a:p>
          <a:p>
            <a:pPr marL="651916" lvl="1" algn="just"/>
            <a:endParaRPr lang="en-US" sz="1000" dirty="0">
              <a:solidFill>
                <a:prstClr val="black"/>
              </a:solidFill>
            </a:endParaRPr>
          </a:p>
          <a:p>
            <a:pPr marL="344488" lvl="0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Automation (Tools </a:t>
            </a:r>
            <a:r>
              <a:rPr lang="en-US" sz="1000" b="1" dirty="0" smtClean="0">
                <a:solidFill>
                  <a:prstClr val="black"/>
                </a:solidFill>
              </a:rPr>
              <a:t>used- </a:t>
            </a:r>
            <a:r>
              <a:rPr lang="en-US" sz="1000" b="1" dirty="0" err="1" smtClean="0">
                <a:solidFill>
                  <a:prstClr val="black"/>
                </a:solidFill>
              </a:rPr>
              <a:t>UiPath</a:t>
            </a:r>
            <a:r>
              <a:rPr lang="en-US" sz="1000" b="1" dirty="0" smtClean="0">
                <a:solidFill>
                  <a:prstClr val="black"/>
                </a:solidFill>
              </a:rPr>
              <a:t>):</a:t>
            </a:r>
            <a:r>
              <a:rPr lang="en-US" sz="1000" dirty="0" smtClean="0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Automated </a:t>
            </a:r>
            <a:r>
              <a:rPr lang="en-US" sz="1000" dirty="0" smtClean="0">
                <a:solidFill>
                  <a:prstClr val="black"/>
                </a:solidFill>
              </a:rPr>
              <a:t>Real world scenarios</a:t>
            </a:r>
            <a:r>
              <a:rPr lang="en-US" sz="1000" dirty="0" smtClean="0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like </a:t>
            </a:r>
            <a:endParaRPr lang="en-US" sz="1000" dirty="0" smtClean="0">
              <a:solidFill>
                <a:prstClr val="black"/>
              </a:solidFill>
            </a:endParaRP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Solving missing software requests: </a:t>
            </a:r>
            <a:r>
              <a:rPr lang="en-US" sz="1000" dirty="0" smtClean="0">
                <a:solidFill>
                  <a:prstClr val="black"/>
                </a:solidFill>
              </a:rPr>
              <a:t>Analyze </a:t>
            </a:r>
            <a:r>
              <a:rPr lang="en-US" sz="1000" dirty="0">
                <a:solidFill>
                  <a:prstClr val="black"/>
                </a:solidFill>
              </a:rPr>
              <a:t>and</a:t>
            </a:r>
            <a:r>
              <a:rPr lang="en-US" sz="1000" dirty="0"/>
              <a:t> get the ticket details from </a:t>
            </a:r>
            <a:r>
              <a:rPr lang="en-US" sz="1000" b="1" dirty="0"/>
              <a:t>Service Now </a:t>
            </a:r>
            <a:r>
              <a:rPr lang="en-US" sz="1000" dirty="0"/>
              <a:t>like caller SSO and software name then go to </a:t>
            </a:r>
            <a:r>
              <a:rPr lang="en-US" sz="1000" b="1" dirty="0" err="1"/>
              <a:t>MyTech</a:t>
            </a:r>
            <a:r>
              <a:rPr lang="en-US" sz="1000" b="1" dirty="0"/>
              <a:t> </a:t>
            </a:r>
            <a:r>
              <a:rPr lang="en-US" sz="1000" dirty="0"/>
              <a:t>search for the product</a:t>
            </a:r>
            <a:r>
              <a:rPr lang="en-US" sz="1000" b="1" dirty="0"/>
              <a:t> </a:t>
            </a:r>
            <a:r>
              <a:rPr lang="en-US" sz="1000" dirty="0"/>
              <a:t>and if the product is found we will notify the user that the product is available in </a:t>
            </a:r>
            <a:r>
              <a:rPr lang="en-US" sz="1000" b="1" dirty="0" err="1"/>
              <a:t>MyTech</a:t>
            </a:r>
            <a:r>
              <a:rPr lang="en-US" sz="1000" dirty="0"/>
              <a:t> and resolve the ticket, If the product is not found then we will go to </a:t>
            </a:r>
            <a:r>
              <a:rPr lang="en-US" sz="1000" b="1" dirty="0" err="1"/>
              <a:t>Aspera</a:t>
            </a:r>
            <a:r>
              <a:rPr lang="en-US" sz="1000" b="1" dirty="0"/>
              <a:t>.</a:t>
            </a:r>
            <a:r>
              <a:rPr lang="en-US" sz="1000" dirty="0"/>
              <a:t> In </a:t>
            </a:r>
            <a:r>
              <a:rPr lang="en-US" sz="1000" b="1" dirty="0" err="1"/>
              <a:t>Aspera</a:t>
            </a:r>
            <a:r>
              <a:rPr lang="en-US" sz="1000" dirty="0"/>
              <a:t> we will search for product license and pending requests and accordingly resolve the </a:t>
            </a:r>
            <a:r>
              <a:rPr lang="en-US" sz="1000" dirty="0" smtClean="0"/>
              <a:t>ticket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Solving Software Download Issues and providing the user with necessary  instructions to download the respective software</a:t>
            </a:r>
            <a:r>
              <a:rPr lang="en-US" sz="1000" b="1" dirty="0" smtClean="0">
                <a:solidFill>
                  <a:prstClr val="black"/>
                </a:solidFill>
              </a:rPr>
              <a:t>.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Solving and Closing Cancellation of software requests</a:t>
            </a:r>
            <a:r>
              <a:rPr lang="en-US" sz="1000" dirty="0">
                <a:solidFill>
                  <a:prstClr val="black"/>
                </a:solidFill>
              </a:rPr>
              <a:t>: </a:t>
            </a:r>
            <a:r>
              <a:rPr lang="en-US" sz="1000" dirty="0" smtClean="0">
                <a:solidFill>
                  <a:prstClr val="black"/>
                </a:solidFill>
              </a:rPr>
              <a:t>Analyze </a:t>
            </a:r>
            <a:r>
              <a:rPr lang="en-US" sz="1000" dirty="0">
                <a:solidFill>
                  <a:prstClr val="black"/>
                </a:solidFill>
              </a:rPr>
              <a:t>and</a:t>
            </a:r>
            <a:r>
              <a:rPr lang="en-US" sz="1000" dirty="0"/>
              <a:t> </a:t>
            </a:r>
            <a:r>
              <a:rPr lang="en-US" sz="1000" dirty="0" smtClean="0"/>
              <a:t>get </a:t>
            </a:r>
            <a:r>
              <a:rPr lang="en-US" sz="1000" dirty="0"/>
              <a:t>the ticket details from </a:t>
            </a:r>
            <a:r>
              <a:rPr lang="en-US" sz="1000" b="1" dirty="0"/>
              <a:t>Service Now </a:t>
            </a:r>
            <a:r>
              <a:rPr lang="en-US" sz="1000" dirty="0"/>
              <a:t>like RITM </a:t>
            </a:r>
            <a:r>
              <a:rPr lang="en-US" sz="1000" dirty="0" smtClean="0"/>
              <a:t>no. </a:t>
            </a:r>
            <a:r>
              <a:rPr lang="en-US" sz="1000" dirty="0"/>
              <a:t>for the respective ticket and going to </a:t>
            </a:r>
            <a:r>
              <a:rPr lang="en-US" sz="1000" b="1" dirty="0" err="1"/>
              <a:t>Aspera</a:t>
            </a:r>
            <a:r>
              <a:rPr lang="en-US" sz="1000" dirty="0"/>
              <a:t> searching for active requests according to the RITM </a:t>
            </a:r>
            <a:r>
              <a:rPr lang="en-US" sz="1000" dirty="0" smtClean="0"/>
              <a:t>no. </a:t>
            </a:r>
            <a:r>
              <a:rPr lang="en-US" sz="1000" dirty="0"/>
              <a:t>if request is found, check for request status and accordingly resolve the ticket. If request is not found inform the SGL team and move to the next tickets</a:t>
            </a:r>
            <a:r>
              <a:rPr lang="en-US" sz="1000" dirty="0" smtClean="0"/>
              <a:t>.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Automation of  Time card </a:t>
            </a:r>
            <a:r>
              <a:rPr lang="en-US" sz="1000" b="1" dirty="0" smtClean="0">
                <a:solidFill>
                  <a:prstClr val="black"/>
                </a:solidFill>
              </a:rPr>
              <a:t>application</a:t>
            </a:r>
            <a:endParaRPr lang="en-US" sz="1000" dirty="0" smtClean="0"/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630238" lvl="1" algn="just"/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0" name="Title 19"/>
          <p:cNvSpPr txBox="1">
            <a:spLocks/>
          </p:cNvSpPr>
          <p:nvPr/>
        </p:nvSpPr>
        <p:spPr bwMode="auto">
          <a:xfrm>
            <a:off x="47544" y="152401"/>
            <a:ext cx="10456334" cy="72072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defTabSz="914342">
              <a:lnSpc>
                <a:spcPct val="100000"/>
              </a:lnSpc>
              <a:spcBef>
                <a:spcPct val="0"/>
              </a:spcBef>
              <a:buNone/>
              <a:defRPr sz="3200" b="0"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+mn-lt"/>
              </a:rPr>
              <a:t>Keerthi Hegde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63927" y="3046411"/>
            <a:ext cx="5084233" cy="326173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182563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IN" sz="1000" dirty="0" err="1">
                <a:solidFill>
                  <a:prstClr val="black"/>
                </a:solidFill>
                <a:cs typeface="Calibri" pitchFamily="34" charset="0"/>
              </a:rPr>
              <a:t>UiPath</a:t>
            </a:r>
            <a:r>
              <a:rPr lang="en-IN" sz="1000" dirty="0">
                <a:solidFill>
                  <a:prstClr val="black"/>
                </a:solidFill>
                <a:cs typeface="Calibri" pitchFamily="34" charset="0"/>
              </a:rPr>
              <a:t> Foundation Level Certified Developer</a:t>
            </a:r>
          </a:p>
          <a:p>
            <a:pPr marL="182563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IN" sz="1000" dirty="0">
                <a:solidFill>
                  <a:prstClr val="black"/>
                </a:solidFill>
                <a:cs typeface="Calibri" pitchFamily="34" charset="0"/>
              </a:rPr>
              <a:t>Capgemini Automation Certification which included completion of scripting languages(Python and R Scripting) and an automation tool(</a:t>
            </a:r>
            <a:r>
              <a:rPr lang="en-IN" sz="1000" dirty="0" err="1">
                <a:solidFill>
                  <a:prstClr val="black"/>
                </a:solidFill>
                <a:cs typeface="Calibri" pitchFamily="34" charset="0"/>
              </a:rPr>
              <a:t>UiPath</a:t>
            </a:r>
            <a:r>
              <a:rPr lang="en-IN" sz="1000" dirty="0">
                <a:solidFill>
                  <a:prstClr val="black"/>
                </a:solidFill>
                <a:cs typeface="Calibri" pitchFamily="34" charset="0"/>
              </a:rPr>
              <a:t>).</a:t>
            </a:r>
          </a:p>
          <a:p>
            <a:pPr marL="182563" lvl="0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US" sz="1000" dirty="0" smtClean="0"/>
              <a:t>Excellent </a:t>
            </a:r>
            <a:r>
              <a:rPr lang="en-US" sz="1000" dirty="0"/>
              <a:t>team player, have worked with team size of 7+. </a:t>
            </a:r>
          </a:p>
          <a:p>
            <a:pPr marL="182563" lvl="0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US" sz="1000" dirty="0"/>
              <a:t>Well organized; Strong work ethics; short learning curve and desire to achieve team objectives and goals</a:t>
            </a:r>
            <a:r>
              <a:rPr lang="en-US" sz="1000" dirty="0" smtClean="0"/>
              <a:t>.</a:t>
            </a:r>
          </a:p>
          <a:p>
            <a:pPr marL="182563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US" sz="1000" dirty="0"/>
              <a:t>Create excellent document after taking the necessary requirement from the client/Onsite coordinator.</a:t>
            </a:r>
          </a:p>
          <a:p>
            <a:pPr marL="182563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US" sz="1000" dirty="0"/>
              <a:t>Playing a successful role of a requirement gathering team, Handled the implementation of the change requirement as required by the client</a:t>
            </a:r>
            <a:r>
              <a:rPr lang="en-US" sz="1000" dirty="0" smtClean="0"/>
              <a:t>.</a:t>
            </a:r>
          </a:p>
          <a:p>
            <a:pPr marL="182563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IN" sz="1000" dirty="0">
                <a:solidFill>
                  <a:prstClr val="black"/>
                </a:solidFill>
                <a:cs typeface="Calibri" pitchFamily="34" charset="0"/>
              </a:rPr>
              <a:t>Competent on working in challenging tasks</a:t>
            </a:r>
          </a:p>
          <a:p>
            <a:pPr>
              <a:spcAft>
                <a:spcPts val="600"/>
              </a:spcAft>
              <a:buClr>
                <a:srgbClr val="C0504D"/>
              </a:buClr>
              <a:buSzPct val="100000"/>
            </a:pPr>
            <a:endParaRPr lang="en-US" sz="1000" dirty="0"/>
          </a:p>
          <a:p>
            <a:pPr>
              <a:spcAft>
                <a:spcPts val="600"/>
              </a:spcAft>
              <a:buClr>
                <a:srgbClr val="C0504D"/>
              </a:buClr>
              <a:buSzPct val="100000"/>
            </a:pPr>
            <a:r>
              <a:rPr lang="en-US" sz="1000" b="1" dirty="0">
                <a:solidFill>
                  <a:prstClr val="black"/>
                </a:solidFill>
              </a:rPr>
              <a:t>Requirements and Analysis : </a:t>
            </a:r>
            <a:r>
              <a:rPr lang="en-US" sz="1000" dirty="0">
                <a:solidFill>
                  <a:prstClr val="black"/>
                </a:solidFill>
              </a:rPr>
              <a:t>Understanding the requirements of the client as well as getting it documented and act as a functional/technical  resource.      </a:t>
            </a:r>
          </a:p>
          <a:p>
            <a:pPr marL="182563" lvl="0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endParaRPr lang="en-US" sz="1000" b="1" dirty="0"/>
          </a:p>
          <a:p>
            <a:pPr marL="182563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endParaRPr lang="en-IN" sz="1000" dirty="0" smtClean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755460" y="1289845"/>
            <a:ext cx="4857749" cy="1120527"/>
          </a:xfrm>
          <a:prstGeom prst="rect">
            <a:avLst/>
          </a:prstGeom>
          <a:solidFill>
            <a:srgbClr val="FFFFFF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endParaRPr lang="en-GB" sz="14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924358" y="1340768"/>
            <a:ext cx="3399904" cy="125293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lIns="36000" tIns="36000" rIns="36000" bIns="36000"/>
          <a:lstStyle/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itchFamily="2" charset="2"/>
              <a:buNone/>
              <a:defRPr/>
            </a:pPr>
            <a:r>
              <a:rPr lang="en-US" sz="1000" kern="0" dirty="0">
                <a:solidFill>
                  <a:prstClr val="black"/>
                </a:solidFill>
              </a:rPr>
              <a:t>Primary Skills:</a:t>
            </a:r>
          </a:p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RPA using </a:t>
            </a:r>
            <a:r>
              <a:rPr lang="en-US" sz="1000" dirty="0" err="1">
                <a:solidFill>
                  <a:prstClr val="black"/>
                </a:solidFill>
                <a:cs typeface="Calibri" pitchFamily="34" charset="0"/>
              </a:rPr>
              <a:t>UIPath</a:t>
            </a: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Core and Advanced Java, R Programming </a:t>
            </a:r>
          </a:p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itchFamily="2" charset="2"/>
              <a:buNone/>
              <a:defRPr/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marL="195263" indent="-195263" eaLnBrk="0" hangingPunct="0">
              <a:spcAft>
                <a:spcPts val="200"/>
              </a:spcAft>
              <a:buSzPct val="75000"/>
              <a:defRPr/>
            </a:pPr>
            <a:r>
              <a:rPr lang="en-US" sz="1000" kern="0" dirty="0">
                <a:solidFill>
                  <a:prstClr val="black"/>
                </a:solidFill>
              </a:rPr>
              <a:t>Secondary Skills:</a:t>
            </a:r>
          </a:p>
          <a:p>
            <a:pPr marL="195263" indent="-195263" eaLnBrk="0" hangingPunct="0">
              <a:spcAft>
                <a:spcPts val="200"/>
              </a:spcAft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AngularJS, Bootstrap, </a:t>
            </a:r>
            <a:r>
              <a:rPr lang="en-US" sz="1000" dirty="0" smtClean="0">
                <a:solidFill>
                  <a:prstClr val="black"/>
                </a:solidFill>
                <a:cs typeface="Calibri" pitchFamily="34" charset="0"/>
              </a:rPr>
              <a:t>Angular2, </a:t>
            </a:r>
            <a:r>
              <a:rPr lang="en-US" sz="1000" dirty="0" smtClean="0">
                <a:solidFill>
                  <a:prstClr val="black"/>
                </a:solidFill>
                <a:cs typeface="Calibri" pitchFamily="34" charset="0"/>
              </a:rPr>
              <a:t>HTML, Python</a:t>
            </a: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defTabSz="914400" eaLnBrk="0" hangingPunct="0">
              <a:spcBef>
                <a:spcPct val="30000"/>
              </a:spcBef>
              <a:buClr>
                <a:srgbClr val="006699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defTabSz="914400" eaLnBrk="0" hangingPunct="0">
              <a:spcBef>
                <a:spcPct val="30000"/>
              </a:spcBef>
              <a:buClr>
                <a:srgbClr val="006699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9324262" y="1340768"/>
            <a:ext cx="2689745" cy="112052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lIns="36000" tIns="36000" rIns="36000" bIns="36000"/>
          <a:lstStyle/>
          <a:p>
            <a:pPr marL="195263" indent="-195263" defTabSz="914400" eaLnBrk="0" fontAlgn="auto" hangingPunct="0">
              <a:spcBef>
                <a:spcPts val="0"/>
              </a:spcBef>
              <a:spcAft>
                <a:spcPts val="600"/>
              </a:spcAft>
              <a:buSzPct val="75000"/>
              <a:defRPr/>
            </a:pPr>
            <a:r>
              <a:rPr lang="en-US" sz="1000" kern="0" dirty="0">
                <a:solidFill>
                  <a:prstClr val="black"/>
                </a:solidFill>
              </a:rPr>
              <a:t>Industries worked for:</a:t>
            </a: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marL="114300" indent="-114300" defTabSz="914400" eaLnBrk="0" hangingPunct="0">
              <a:spcBef>
                <a:spcPct val="30000"/>
              </a:spcBef>
              <a:buClr>
                <a:srgbClr val="006699"/>
              </a:buClr>
              <a:buFontTx/>
              <a:buChar char="•"/>
            </a:pPr>
            <a:r>
              <a:rPr lang="en-US" sz="1000" dirty="0" smtClean="0">
                <a:solidFill>
                  <a:prstClr val="black"/>
                </a:solidFill>
                <a:cs typeface="Calibri" pitchFamily="34" charset="0"/>
              </a:rPr>
              <a:t>Healthcare</a:t>
            </a: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defTabSz="914400" eaLnBrk="0" hangingPunct="0">
              <a:spcBef>
                <a:spcPct val="30000"/>
              </a:spcBef>
              <a:buClr>
                <a:srgbClr val="006699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2236963" y="1574064"/>
            <a:ext cx="3412230" cy="62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3025" tIns="36512" rIns="73025" bIns="36512">
            <a:spAutoFit/>
          </a:bodyPr>
          <a:lstStyle/>
          <a:p>
            <a:pPr defTabSz="585788" eaLnBrk="0" hangingPunct="0"/>
            <a:r>
              <a:rPr lang="en-US" sz="1400" dirty="0">
                <a:solidFill>
                  <a:srgbClr val="000000"/>
                </a:solidFill>
              </a:rPr>
              <a:t>Keerthi Hegde</a:t>
            </a:r>
            <a:endParaRPr lang="en-US" sz="1400" dirty="0">
              <a:solidFill>
                <a:srgbClr val="000000"/>
              </a:solidFill>
              <a:cs typeface="+mn-cs"/>
            </a:endParaRPr>
          </a:p>
          <a:p>
            <a:pPr defTabSz="585788" eaLnBrk="0" hangingPunct="0"/>
            <a:r>
              <a:rPr lang="en-GB" sz="1100" kern="0" dirty="0">
                <a:solidFill>
                  <a:srgbClr val="1F497D"/>
                </a:solidFill>
                <a:cs typeface="+mn-cs"/>
              </a:rPr>
              <a:t>+91-8217804278</a:t>
            </a:r>
          </a:p>
          <a:p>
            <a:pPr defTabSz="585788" eaLnBrk="0" hangingPunct="0"/>
            <a:r>
              <a:rPr lang="en-GB" sz="1100" kern="0" dirty="0">
                <a:solidFill>
                  <a:srgbClr val="1F497D"/>
                </a:solidFill>
              </a:rPr>
              <a:t>Keerthi.hegde</a:t>
            </a:r>
            <a:r>
              <a:rPr lang="en-GB" sz="1100" kern="0" dirty="0">
                <a:solidFill>
                  <a:srgbClr val="1F497D"/>
                </a:solidFill>
                <a:cs typeface="+mn-cs"/>
              </a:rPr>
              <a:t>@capgemini.com</a:t>
            </a:r>
            <a:endParaRPr lang="en-US" sz="11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2432" y="1520759"/>
            <a:ext cx="792088" cy="734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/>
              <a:t>Capgemini Confidential</a:t>
            </a:r>
          </a:p>
        </p:txBody>
      </p:sp>
      <p:pic>
        <p:nvPicPr>
          <p:cNvPr id="1026" name="Picture 2" descr="C:\Users\skarfin\Pictures\KeerthiHegdeG_1215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2" y="1417622"/>
            <a:ext cx="955096" cy="86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291537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5178</TotalTime>
  <Words>396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Capgemini_Template</vt:lpstr>
      <vt:lpstr>Section slides</vt:lpstr>
      <vt:lpstr>Content Layouts</vt:lpstr>
      <vt:lpstr>Content and Image Layouts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Nikhil Shinde</dc:creator>
  <cp:lastModifiedBy>Keerthi Hegde</cp:lastModifiedBy>
  <cp:revision>159</cp:revision>
  <dcterms:created xsi:type="dcterms:W3CDTF">2017-10-31T06:27:11Z</dcterms:created>
  <dcterms:modified xsi:type="dcterms:W3CDTF">2018-01-08T06:04:48Z</dcterms:modified>
</cp:coreProperties>
</file>